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356992"/>
            <a:ext cx="6400800" cy="1752600"/>
          </a:xfrm>
        </p:spPr>
        <p:txBody>
          <a:bodyPr/>
          <a:lstStyle/>
          <a:p>
            <a:r>
              <a:rPr lang="ru-RU" dirty="0"/>
              <a:t>Название </a:t>
            </a:r>
            <a:r>
              <a:rPr lang="ru-RU" dirty="0" smtClean="0"/>
              <a:t>бизнес-идеи/проекта</a:t>
            </a:r>
            <a:endParaRPr lang="ru-RU" dirty="0"/>
          </a:p>
        </p:txBody>
      </p:sp>
      <p:pic>
        <p:nvPicPr>
          <p:cNvPr id="1029" name="Picture 5" descr="C:\Users\ЦМКД\Desktop\арт-резиденция\2-0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" t="83743" r="67688" b="4516"/>
          <a:stretch/>
        </p:blipFill>
        <p:spPr bwMode="auto">
          <a:xfrm>
            <a:off x="-1" y="260648"/>
            <a:ext cx="4779843" cy="131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30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/>
              <a:t>Информация об авторе/авторах, фото автора/группы авторов, контакты, </a:t>
            </a:r>
            <a:r>
              <a:rPr lang="ru-RU" dirty="0" smtClean="0"/>
              <a:t>город, страна</a:t>
            </a:r>
            <a:endParaRPr lang="ru-RU" dirty="0"/>
          </a:p>
        </p:txBody>
      </p:sp>
      <p:pic>
        <p:nvPicPr>
          <p:cNvPr id="4" name="Picture 5" descr="C:\Users\ЦМКД\Desktop\арт-резиденция\2-0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" t="83743" r="67688" b="4516"/>
          <a:stretch/>
        </p:blipFill>
        <p:spPr bwMode="auto">
          <a:xfrm>
            <a:off x="-1" y="260648"/>
            <a:ext cx="4779843" cy="131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501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068960"/>
            <a:ext cx="6800800" cy="1752600"/>
          </a:xfrm>
        </p:spPr>
        <p:txBody>
          <a:bodyPr>
            <a:normAutofit/>
          </a:bodyPr>
          <a:lstStyle/>
          <a:p>
            <a:r>
              <a:rPr lang="ru-RU" dirty="0"/>
              <a:t>Информация о проекте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идея, миссия, </a:t>
            </a:r>
            <a:r>
              <a:rPr lang="ru-RU" dirty="0" smtClean="0"/>
              <a:t>описание, </a:t>
            </a:r>
            <a:r>
              <a:rPr lang="ru-RU" dirty="0"/>
              <a:t>фото/видео/</a:t>
            </a:r>
            <a:r>
              <a:rPr lang="ru-RU" dirty="0" err="1"/>
              <a:t>тех.эскизы</a:t>
            </a:r>
            <a:r>
              <a:rPr lang="ru-RU" dirty="0"/>
              <a:t> и </a:t>
            </a:r>
            <a:r>
              <a:rPr lang="ru-RU" dirty="0" smtClean="0"/>
              <a:t>т.п.)</a:t>
            </a:r>
            <a:endParaRPr lang="ru-RU" dirty="0"/>
          </a:p>
        </p:txBody>
      </p:sp>
      <p:pic>
        <p:nvPicPr>
          <p:cNvPr id="4" name="Picture 5" descr="C:\Users\ЦМКД\Desktop\арт-резиденция\2-0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" t="83743" r="67688" b="4516"/>
          <a:stretch/>
        </p:blipFill>
        <p:spPr bwMode="auto">
          <a:xfrm>
            <a:off x="-1" y="260648"/>
            <a:ext cx="4779843" cy="131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04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Актуальность, целевая </a:t>
            </a:r>
            <a:r>
              <a:rPr lang="ru-RU" dirty="0"/>
              <a:t>аудитория проекта, этапы </a:t>
            </a:r>
            <a:r>
              <a:rPr lang="ru-RU" dirty="0" smtClean="0"/>
              <a:t>реализации</a:t>
            </a:r>
            <a:endParaRPr lang="ru-RU" dirty="0"/>
          </a:p>
        </p:txBody>
      </p:sp>
      <p:pic>
        <p:nvPicPr>
          <p:cNvPr id="4" name="Picture 5" descr="C:\Users\ЦМКД\Desktop\арт-резиденция\2-0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" t="83743" r="67688" b="4516"/>
          <a:stretch/>
        </p:blipFill>
        <p:spPr bwMode="auto">
          <a:xfrm>
            <a:off x="-1" y="260648"/>
            <a:ext cx="4779843" cy="131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340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37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Титульный слайд</dc:title>
  <dc:creator>Кучеренко М.В.</dc:creator>
  <cp:lastModifiedBy>Дарья</cp:lastModifiedBy>
  <cp:revision>17</cp:revision>
  <dcterms:created xsi:type="dcterms:W3CDTF">2019-03-04T04:42:28Z</dcterms:created>
  <dcterms:modified xsi:type="dcterms:W3CDTF">2021-03-30T10:16:40Z</dcterms:modified>
</cp:coreProperties>
</file>