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71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3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7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9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2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6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1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7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18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32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75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зображение выглядит как человек, толпа, внешний, большо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21788B7-0F70-42A6-9F21-C9AB807B0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6200" b="1">
                <a:solidFill>
                  <a:srgbClr val="FFFFFF"/>
                </a:solidFill>
                <a:latin typeface="Arial Black"/>
                <a:cs typeface="Calibri Light"/>
              </a:rPr>
              <a:t>Бессмертный</a:t>
            </a:r>
            <a:br>
              <a:rPr lang="ru-RU" sz="6200" b="1">
                <a:solidFill>
                  <a:srgbClr val="FFFFFF"/>
                </a:solidFill>
                <a:latin typeface="Arial Black"/>
                <a:cs typeface="Calibri Light"/>
              </a:rPr>
            </a:br>
            <a:r>
              <a:rPr lang="ru-RU" sz="6200" b="1">
                <a:solidFill>
                  <a:srgbClr val="FFFFFF"/>
                </a:solidFill>
                <a:latin typeface="Arial Black"/>
                <a:cs typeface="Calibri Light"/>
              </a:rPr>
              <a:t> полк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2800">
                <a:solidFill>
                  <a:srgbClr val="FFFFFF"/>
                </a:solidFill>
                <a:cs typeface="Calibri"/>
              </a:rPr>
              <a:t>ССО ЭнИ</a:t>
            </a:r>
            <a:endParaRPr lang="ru-RU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DEABF0-DFDC-46B5-9B18-C8100577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 err="1">
                <a:solidFill>
                  <a:schemeClr val="tx1"/>
                </a:solidFill>
              </a:rPr>
              <a:t>Буланкина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Ксения</a:t>
            </a:r>
            <a:r>
              <a:rPr lang="en-US" sz="7200" dirty="0">
                <a:solidFill>
                  <a:schemeClr val="tx1"/>
                </a:solidFill>
              </a:rPr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sz="7200" dirty="0">
                <a:solidFill>
                  <a:schemeClr val="tx1"/>
                </a:solidFill>
              </a:rPr>
              <a:t> Э-185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657EC13-3DF9-480C-BE9B-AA382FDD76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Изображение выглядит как человек, девочка, стол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D1A8174-F438-4C42-ACF2-C8A9746625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356" b="17355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2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3775B6-7EAE-4757-937C-23883E08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5" name="Picture 5" descr="Изображение выглядит как человек, стена, внутренний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55CB79C-1A22-49BC-9084-0A09C9112C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067" r="10733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A2D53F-3E4B-408D-9D9C-DBAC0C3B8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8180" y="1652246"/>
            <a:ext cx="6428994" cy="3766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/>
              <a:t>Самойлова</a:t>
            </a:r>
            <a:r>
              <a:rPr lang="en-US" sz="3600" dirty="0"/>
              <a:t> (</a:t>
            </a:r>
            <a:r>
              <a:rPr lang="en-US" sz="3600" dirty="0" err="1"/>
              <a:t>Давыдова</a:t>
            </a:r>
            <a:r>
              <a:rPr lang="en-US" sz="3600" dirty="0"/>
              <a:t>) </a:t>
            </a:r>
            <a:r>
              <a:rPr lang="en-US" sz="3600" dirty="0" err="1"/>
              <a:t>Волия</a:t>
            </a:r>
            <a:r>
              <a:rPr lang="en-US" sz="3600" dirty="0"/>
              <a:t> </a:t>
            </a:r>
            <a:r>
              <a:rPr lang="en-US" sz="3600" dirty="0" err="1"/>
              <a:t>Васильевна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1928 </a:t>
            </a:r>
            <a:r>
              <a:rPr lang="en-US" sz="3600" dirty="0" err="1"/>
              <a:t>год</a:t>
            </a:r>
            <a:r>
              <a:rPr lang="en-US" sz="3600" dirty="0"/>
              <a:t> </a:t>
            </a:r>
            <a:r>
              <a:rPr lang="en-US" sz="3600" dirty="0" err="1"/>
              <a:t>рождения</a:t>
            </a:r>
            <a:r>
              <a:rPr lang="en-US" sz="3600" dirty="0"/>
              <a:t> (91 </a:t>
            </a:r>
            <a:r>
              <a:rPr lang="en-US" sz="3600" dirty="0" err="1"/>
              <a:t>год</a:t>
            </a:r>
            <a:r>
              <a:rPr lang="en-US" sz="3600" dirty="0"/>
              <a:t>)</a:t>
            </a:r>
            <a:br>
              <a:rPr lang="en-US" sz="3600" dirty="0"/>
            </a:br>
            <a:r>
              <a:rPr lang="en-US" sz="3600" dirty="0" err="1"/>
              <a:t>Во</a:t>
            </a:r>
            <a:r>
              <a:rPr lang="en-US" sz="3600" dirty="0"/>
              <a:t> </a:t>
            </a:r>
            <a:r>
              <a:rPr lang="en-US" sz="3600" dirty="0" err="1"/>
              <a:t>время</a:t>
            </a:r>
            <a:r>
              <a:rPr lang="en-US" sz="3600" dirty="0"/>
              <a:t> </a:t>
            </a:r>
            <a:r>
              <a:rPr lang="en-US" sz="3600" dirty="0" err="1"/>
              <a:t>Великой</a:t>
            </a:r>
            <a:r>
              <a:rPr lang="en-US" sz="3600" dirty="0"/>
              <a:t> </a:t>
            </a:r>
            <a:r>
              <a:rPr lang="en-US" sz="3600" dirty="0" err="1"/>
              <a:t>Отечественной</a:t>
            </a:r>
            <a:r>
              <a:rPr lang="en-US" sz="3600" dirty="0"/>
              <a:t> </a:t>
            </a:r>
            <a:r>
              <a:rPr lang="en-US" sz="3600" dirty="0" err="1"/>
              <a:t>Войны</a:t>
            </a:r>
            <a:r>
              <a:rPr lang="en-US" sz="3600" dirty="0"/>
              <a:t> </a:t>
            </a:r>
            <a:r>
              <a:rPr lang="en-US" sz="3600" dirty="0" err="1"/>
              <a:t>училась</a:t>
            </a:r>
            <a:r>
              <a:rPr lang="en-US" sz="3600" dirty="0"/>
              <a:t>, в 1945 </a:t>
            </a:r>
            <a:r>
              <a:rPr lang="en-US" sz="3600" dirty="0" err="1"/>
              <a:t>окончила</a:t>
            </a:r>
            <a:r>
              <a:rPr lang="en-US" sz="3600" dirty="0"/>
              <a:t> 10 </a:t>
            </a:r>
            <a:r>
              <a:rPr lang="en-US" sz="3600" dirty="0" err="1"/>
              <a:t>класс</a:t>
            </a:r>
            <a:r>
              <a:rPr lang="en-US" sz="3600" dirty="0"/>
              <a:t>. </a:t>
            </a:r>
            <a:r>
              <a:rPr lang="en-US" sz="3600" dirty="0" err="1"/>
              <a:t>Ходили</a:t>
            </a:r>
            <a:r>
              <a:rPr lang="en-US" sz="3600" dirty="0"/>
              <a:t> </a:t>
            </a:r>
            <a:r>
              <a:rPr lang="en-US" sz="3600" dirty="0" err="1"/>
              <a:t>помогать</a:t>
            </a:r>
            <a:r>
              <a:rPr lang="en-US" sz="3600" dirty="0"/>
              <a:t> в </a:t>
            </a:r>
            <a:r>
              <a:rPr lang="en-US" sz="3600" dirty="0" err="1"/>
              <a:t>софхоз</a:t>
            </a:r>
            <a:r>
              <a:rPr lang="en-US" sz="3600" dirty="0"/>
              <a:t>, </a:t>
            </a:r>
            <a:r>
              <a:rPr lang="en-US" sz="3600" dirty="0" err="1"/>
              <a:t>садили</a:t>
            </a:r>
            <a:r>
              <a:rPr lang="en-US" sz="3600" dirty="0"/>
              <a:t> </a:t>
            </a:r>
            <a:r>
              <a:rPr lang="en-US" sz="3600" dirty="0" err="1"/>
              <a:t>овощи</a:t>
            </a:r>
            <a:r>
              <a:rPr lang="en-US" sz="3600" dirty="0"/>
              <a:t>. </a:t>
            </a:r>
            <a:r>
              <a:rPr lang="en-US" sz="3600" dirty="0" err="1"/>
              <a:t>Город</a:t>
            </a:r>
            <a:r>
              <a:rPr lang="en-US" sz="3600" dirty="0"/>
              <a:t> </a:t>
            </a:r>
            <a:r>
              <a:rPr lang="en-US" sz="3600" dirty="0" err="1"/>
              <a:t>Орёл</a:t>
            </a:r>
            <a:r>
              <a:rPr lang="en-US" sz="3600" dirty="0"/>
              <a:t>. </a:t>
            </a:r>
            <a:r>
              <a:rPr lang="en-US" sz="3600" dirty="0" err="1"/>
              <a:t>Мимо</a:t>
            </a:r>
            <a:r>
              <a:rPr lang="en-US" sz="3600" dirty="0"/>
              <a:t> </a:t>
            </a:r>
            <a:r>
              <a:rPr lang="en-US" sz="3600" dirty="0" err="1"/>
              <a:t>везли</a:t>
            </a:r>
            <a:r>
              <a:rPr lang="en-US" sz="3600" dirty="0"/>
              <a:t> </a:t>
            </a:r>
            <a:r>
              <a:rPr lang="en-US" sz="3600" dirty="0" err="1"/>
              <a:t>обозы</a:t>
            </a:r>
            <a:r>
              <a:rPr lang="en-US" sz="3600" dirty="0"/>
              <a:t> с </a:t>
            </a:r>
            <a:r>
              <a:rPr lang="en-US" sz="3600" dirty="0" err="1"/>
              <a:t>ранеными</a:t>
            </a:r>
            <a:r>
              <a:rPr lang="en-US" sz="3600" dirty="0"/>
              <a:t> </a:t>
            </a:r>
            <a:r>
              <a:rPr lang="en-US" sz="3600" dirty="0" err="1"/>
              <a:t>солдатами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7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596480"/>
            <a:ext cx="4663440" cy="526151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Спасибо! Спасибо я говорю</a:t>
            </a:r>
            <a:br>
              <a:rPr lang="ru-RU" dirty="0"/>
            </a:br>
            <a:r>
              <a:rPr lang="ru-RU" dirty="0"/>
              <a:t>Всем ветеранам за то, что живу.</a:t>
            </a:r>
            <a:br>
              <a:rPr lang="ru-RU" dirty="0"/>
            </a:br>
            <a:r>
              <a:rPr lang="ru-RU" dirty="0"/>
              <a:t>За то, что вижу леса и поля,</a:t>
            </a:r>
            <a:br>
              <a:rPr lang="ru-RU" dirty="0"/>
            </a:br>
            <a:r>
              <a:rPr lang="ru-RU" dirty="0"/>
              <a:t>За то, что свободна наша земля.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Спасибо за тихий и мирный рассвет,</a:t>
            </a:r>
            <a:br>
              <a:rPr lang="ru-RU" dirty="0"/>
            </a:br>
            <a:r>
              <a:rPr lang="ru-RU" dirty="0"/>
              <a:t>Дороже, и правда, ведь этого нет.</a:t>
            </a:r>
            <a:br>
              <a:rPr lang="ru-RU" dirty="0"/>
            </a:br>
            <a:r>
              <a:rPr lang="ru-RU" dirty="0"/>
              <a:t>Узнали вы цену победы своей,</a:t>
            </a:r>
            <a:br>
              <a:rPr lang="ru-RU" dirty="0"/>
            </a:br>
            <a:r>
              <a:rPr lang="ru-RU" dirty="0"/>
              <a:t>Когда при обстреле теряли друзей.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Когда в тишине вы читали письмо,</a:t>
            </a:r>
            <a:br>
              <a:rPr lang="ru-RU" dirty="0"/>
            </a:br>
            <a:r>
              <a:rPr lang="ru-RU" dirty="0"/>
              <a:t>Лишь в мыслях представив родное лицо.</a:t>
            </a:r>
            <a:br>
              <a:rPr lang="ru-RU" dirty="0"/>
            </a:br>
            <a:r>
              <a:rPr lang="ru-RU" dirty="0"/>
              <a:t>Спасибо за силу в той лютой войне.</a:t>
            </a:r>
            <a:br>
              <a:rPr lang="ru-RU" dirty="0"/>
            </a:br>
            <a:r>
              <a:rPr lang="ru-RU" dirty="0"/>
              <a:t>И за человечность спасибо вдвойне.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Сейчас, преклонившись пред Вашей слезой,</a:t>
            </a:r>
            <a:br>
              <a:rPr lang="ru-RU" dirty="0"/>
            </a:br>
            <a:r>
              <a:rPr lang="ru-RU" dirty="0"/>
              <a:t>Спасибо скажу вам с открытой душой</a:t>
            </a:r>
            <a:br>
              <a:rPr lang="ru-RU" dirty="0"/>
            </a:br>
            <a:r>
              <a:rPr lang="ru-RU" dirty="0"/>
              <a:t>За то, что свободно на свете дышу,</a:t>
            </a:r>
            <a:br>
              <a:rPr lang="ru-RU" dirty="0"/>
            </a:br>
            <a:r>
              <a:rPr lang="ru-RU" dirty="0"/>
              <a:t>Под гнётом фашистов что я не живу.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1863" y="2326126"/>
            <a:ext cx="4662487" cy="31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C0E4C-28E4-46D7-A80B-B59D778E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700">
                <a:solidFill>
                  <a:schemeClr val="tx1"/>
                </a:solidFill>
              </a:rPr>
              <a:t>Борзенко Екатерина, Э-185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657EC13-3DF9-480C-BE9B-AA382FDD76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Изображение выглядит как человек, женщина, внешний, дерев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E20AD4D-D257-49F1-AF96-38977557CA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3563" r="-2" b="18061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8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A3DD7-036A-44C0-933B-344CF006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26F015-809C-43E2-9117-F3541F17F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2011680"/>
            <a:ext cx="6877083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Борзенко</a:t>
            </a:r>
            <a:r>
              <a:rPr lang="en-US" sz="3200" dirty="0"/>
              <a:t> </a:t>
            </a:r>
            <a:r>
              <a:rPr lang="en-US" sz="3200" dirty="0" err="1"/>
              <a:t>Никанор</a:t>
            </a:r>
            <a:r>
              <a:rPr lang="en-US" sz="3200" dirty="0"/>
              <a:t> </a:t>
            </a:r>
            <a:r>
              <a:rPr lang="en-US" sz="3200" dirty="0" err="1"/>
              <a:t>Тихонович</a:t>
            </a:r>
            <a:r>
              <a:rPr lang="en-US" sz="3200" dirty="0"/>
              <a:t> (1904-1981)</a:t>
            </a:r>
            <a:br>
              <a:rPr lang="en-US" sz="3200" dirty="0"/>
            </a:br>
            <a:r>
              <a:rPr lang="en-US" sz="3200" dirty="0" err="1"/>
              <a:t>Участник</a:t>
            </a:r>
            <a:r>
              <a:rPr lang="en-US" sz="3200" dirty="0"/>
              <a:t> </a:t>
            </a:r>
            <a:r>
              <a:rPr lang="en-US" sz="3200" dirty="0" err="1"/>
              <a:t>Великой</a:t>
            </a:r>
            <a:r>
              <a:rPr lang="en-US" sz="3200" dirty="0"/>
              <a:t> </a:t>
            </a:r>
            <a:r>
              <a:rPr lang="en-US" sz="3200" dirty="0" err="1"/>
              <a:t>Отечественной</a:t>
            </a:r>
            <a:r>
              <a:rPr lang="en-US" sz="3200" dirty="0"/>
              <a:t> </a:t>
            </a:r>
            <a:r>
              <a:rPr lang="en-US" sz="3200" dirty="0" err="1"/>
              <a:t>войны</a:t>
            </a:r>
            <a:r>
              <a:rPr lang="en-US" sz="3200" dirty="0"/>
              <a:t>. </a:t>
            </a:r>
            <a:r>
              <a:rPr lang="en-US" sz="3200" dirty="0" err="1"/>
              <a:t>Был</a:t>
            </a:r>
            <a:r>
              <a:rPr lang="en-US" sz="3200" dirty="0"/>
              <a:t> </a:t>
            </a:r>
            <a:r>
              <a:rPr lang="en-US" sz="3200" dirty="0" err="1"/>
              <a:t>награжден</a:t>
            </a:r>
            <a:r>
              <a:rPr lang="en-US" sz="3200" dirty="0"/>
              <a:t> </a:t>
            </a:r>
            <a:r>
              <a:rPr lang="en-US" sz="3200" dirty="0" err="1"/>
              <a:t>медалью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то</a:t>
            </a:r>
            <a:r>
              <a:rPr lang="en-US" sz="3200" dirty="0"/>
              <a:t>, </a:t>
            </a:r>
            <a:r>
              <a:rPr lang="en-US" sz="3200" dirty="0" err="1"/>
              <a:t>что</a:t>
            </a:r>
            <a:r>
              <a:rPr lang="en-US" sz="3200" dirty="0"/>
              <a:t> в </a:t>
            </a:r>
            <a:r>
              <a:rPr lang="en-US" sz="3200" dirty="0" err="1"/>
              <a:t>бою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город</a:t>
            </a:r>
            <a:r>
              <a:rPr lang="en-US" sz="3200" dirty="0"/>
              <a:t> </a:t>
            </a:r>
            <a:r>
              <a:rPr lang="en-US" sz="3200" dirty="0" err="1"/>
              <a:t>Данцик</a:t>
            </a:r>
            <a:r>
              <a:rPr lang="en-US" sz="3200" dirty="0"/>
              <a:t> </a:t>
            </a:r>
            <a:r>
              <a:rPr lang="en-US" sz="3200" dirty="0" err="1"/>
              <a:t>уничтожил</a:t>
            </a:r>
            <a:r>
              <a:rPr lang="en-US" sz="3200" dirty="0"/>
              <a:t> 3-х </a:t>
            </a:r>
            <a:r>
              <a:rPr lang="en-US" sz="3200" dirty="0" err="1"/>
              <a:t>немецких</a:t>
            </a:r>
            <a:r>
              <a:rPr lang="en-US" sz="3200" dirty="0"/>
              <a:t> </a:t>
            </a:r>
            <a:r>
              <a:rPr lang="en-US" sz="3200" dirty="0" err="1"/>
              <a:t>солдат</a:t>
            </a:r>
            <a:r>
              <a:rPr lang="en-US" sz="3200" dirty="0"/>
              <a:t> и </a:t>
            </a:r>
            <a:r>
              <a:rPr lang="en-US" sz="3200" dirty="0" err="1"/>
              <a:t>одного</a:t>
            </a:r>
            <a:r>
              <a:rPr lang="en-US" sz="3200" dirty="0"/>
              <a:t> </a:t>
            </a:r>
            <a:r>
              <a:rPr lang="en-US" sz="3200" dirty="0" err="1"/>
              <a:t>взял</a:t>
            </a:r>
            <a:r>
              <a:rPr lang="en-US" sz="3200" dirty="0"/>
              <a:t> в </a:t>
            </a:r>
            <a:r>
              <a:rPr lang="en-US" sz="3200" dirty="0" err="1"/>
              <a:t>плен</a:t>
            </a:r>
            <a:r>
              <a:rPr lang="en-US" sz="3200" dirty="0"/>
              <a:t>.</a:t>
            </a:r>
            <a:endParaRPr lang="en-US" sz="3200" dirty="0">
              <a:cs typeface="Calibri Light"/>
            </a:endParaRPr>
          </a:p>
          <a:p>
            <a:endParaRPr lang="en-US"/>
          </a:p>
        </p:txBody>
      </p:sp>
      <p:pic>
        <p:nvPicPr>
          <p:cNvPr id="5" name="Picture 5" descr="Изображение выглядит как мужчина, человек, текст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C8884B9-C8B9-451E-BB47-2384FEB5AA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314" r="8728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9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AE4FF-EF36-43F4-98CD-83F652BD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E15C69-13A2-4B3F-A4CA-AC9A57F5F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2011680"/>
            <a:ext cx="6877083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/>
              <a:t>Ивасенко</a:t>
            </a:r>
            <a:r>
              <a:rPr lang="en-US" sz="3600" dirty="0"/>
              <a:t> </a:t>
            </a:r>
            <a:r>
              <a:rPr lang="en-US" sz="3600" dirty="0" err="1"/>
              <a:t>Екатерина</a:t>
            </a:r>
            <a:r>
              <a:rPr lang="en-US" sz="3600" dirty="0"/>
              <a:t> </a:t>
            </a:r>
            <a:r>
              <a:rPr lang="en-US" sz="3600" dirty="0" err="1"/>
              <a:t>Алексеевна</a:t>
            </a:r>
            <a:r>
              <a:rPr lang="en-US" sz="3600" dirty="0"/>
              <a:t> (1926-2018) </a:t>
            </a:r>
            <a:r>
              <a:rPr lang="en-US" sz="3600" dirty="0" err="1"/>
              <a:t>ветеран</a:t>
            </a:r>
            <a:r>
              <a:rPr lang="en-US" sz="3600" dirty="0"/>
              <a:t> </a:t>
            </a:r>
            <a:r>
              <a:rPr lang="en-US" sz="3600" dirty="0" err="1"/>
              <a:t>Великой</a:t>
            </a:r>
            <a:r>
              <a:rPr lang="en-US" sz="3600" dirty="0"/>
              <a:t> </a:t>
            </a:r>
            <a:r>
              <a:rPr lang="en-US" sz="3600" dirty="0" err="1"/>
              <a:t>Отечественной</a:t>
            </a:r>
            <a:r>
              <a:rPr lang="en-US" sz="3600" dirty="0"/>
              <a:t> </a:t>
            </a:r>
            <a:r>
              <a:rPr lang="en-US" sz="3600" dirty="0" err="1"/>
              <a:t>войны</a:t>
            </a:r>
            <a:r>
              <a:rPr lang="en-US" sz="3600" dirty="0"/>
              <a:t>, </a:t>
            </a:r>
            <a:r>
              <a:rPr lang="en-US" sz="3600" dirty="0" err="1"/>
              <a:t>работала</a:t>
            </a:r>
            <a:r>
              <a:rPr lang="en-US" sz="3600" dirty="0"/>
              <a:t> в </a:t>
            </a:r>
            <a:r>
              <a:rPr lang="en-US" sz="3600" dirty="0" err="1"/>
              <a:t>тылу</a:t>
            </a:r>
            <a:r>
              <a:rPr lang="en-US" sz="3600" dirty="0"/>
              <a:t>.</a:t>
            </a:r>
          </a:p>
        </p:txBody>
      </p:sp>
      <p:pic>
        <p:nvPicPr>
          <p:cNvPr id="5" name="Picture 5" descr="Изображение выглядит как человек, шляпа, носит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8205CA0-433B-472B-AA1A-980877BF84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668" r="8374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4DCE47-40A0-48FD-AAED-2127FA61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600" y="2440476"/>
            <a:ext cx="5640059" cy="165819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/>
                <a:cs typeface="Calibri Light"/>
              </a:rPr>
              <a:t>Вечная память солдатам, павшим в бою, ветеранам, что так упорно защищали нашу Родину. </a:t>
            </a:r>
            <a:br>
              <a:rPr lang="ru-RU" sz="4000" b="1" dirty="0">
                <a:solidFill>
                  <a:schemeClr val="bg1"/>
                </a:solidFill>
                <a:latin typeface="Times New Roman"/>
                <a:cs typeface="Calibri Light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/>
                <a:cs typeface="Calibri Light"/>
              </a:rPr>
              <a:t>С наступающим Днем Победы!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C05B77-ADA9-45B0-AA6E-09674D037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817B58-B622-4616-AB9E-100B2016A7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FBDE86-27B2-48CE-B464-28C040D7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728" y="365125"/>
            <a:ext cx="7295072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cs typeface="Calibri Light"/>
              </a:rPr>
              <a:t>Что такое бессмертный полк</a:t>
            </a:r>
            <a:r>
              <a:rPr lang="ru-RU" dirty="0">
                <a:cs typeface="Calibri Light"/>
              </a:rPr>
              <a:t>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258F6A-2ED5-4E16-92AE-A390C4F21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445" y="301625"/>
            <a:ext cx="549790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/>
          </a:p>
          <a:p>
            <a:pPr marL="0" indent="0">
              <a:buNone/>
            </a:pPr>
            <a:endParaRPr lang="ru-RU">
              <a:cs typeface="Calibri" panose="020F0502020204030204"/>
            </a:endParaRPr>
          </a:p>
          <a:p>
            <a:endParaRPr lang="ru-RU" dirty="0">
              <a:cs typeface="Calibri"/>
            </a:endParaRPr>
          </a:p>
          <a:p>
            <a:r>
              <a:rPr lang="ru-RU" sz="3600" dirty="0">
                <a:latin typeface="Times New Roman"/>
                <a:cs typeface="Calibri"/>
              </a:rPr>
              <a:t>«</a:t>
            </a:r>
            <a:r>
              <a:rPr lang="ru-RU" sz="3600" b="1" dirty="0">
                <a:latin typeface="Times New Roman"/>
                <a:cs typeface="Calibri"/>
              </a:rPr>
              <a:t>Бессмертный</a:t>
            </a:r>
            <a:r>
              <a:rPr lang="ru-RU" sz="3600" dirty="0">
                <a:latin typeface="Times New Roman"/>
                <a:cs typeface="Calibri"/>
              </a:rPr>
              <a:t> </a:t>
            </a:r>
            <a:r>
              <a:rPr lang="ru-RU" sz="3600" b="1" dirty="0">
                <a:latin typeface="Times New Roman"/>
                <a:cs typeface="Calibri"/>
              </a:rPr>
              <a:t>полк</a:t>
            </a:r>
            <a:r>
              <a:rPr lang="ru-RU" sz="3600" dirty="0">
                <a:latin typeface="Times New Roman"/>
                <a:cs typeface="Calibri"/>
              </a:rPr>
              <a:t>» — международное общественное гражданско-патриотическое движение по сохранению личной памяти о поколении Великой Отечественной войны</a:t>
            </a:r>
            <a:endParaRPr lang="ru-RU" sz="3600">
              <a:latin typeface="Times New Roman"/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49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BC64AB-16F6-4AC7-B12A-E79B8B9C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12FDA8-838F-48A2-9D25-087A61DFC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294" y="1279285"/>
            <a:ext cx="5368506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/>
                <a:cs typeface="Times New Roman"/>
              </a:rPr>
              <a:t>Ежегодно в данном </a:t>
            </a:r>
            <a:r>
              <a:rPr lang="ru-RU" sz="3600" dirty="0" err="1">
                <a:latin typeface="Times New Roman"/>
                <a:cs typeface="Times New Roman"/>
              </a:rPr>
              <a:t>шевствии</a:t>
            </a:r>
            <a:r>
              <a:rPr lang="ru-RU" sz="3600" dirty="0">
                <a:latin typeface="Times New Roman"/>
                <a:cs typeface="Times New Roman"/>
              </a:rPr>
              <a:t> принимают участие миллионы человек. Что не может не радовать, ведь память об умерших героях все еще жива. </a:t>
            </a:r>
          </a:p>
          <a:p>
            <a:pPr marL="0" indent="0">
              <a:buNone/>
            </a:pPr>
            <a:r>
              <a:rPr lang="ru-RU" sz="3600" dirty="0">
                <a:latin typeface="Times New Roman"/>
                <a:cs typeface="Times New Roman"/>
              </a:rPr>
              <a:t>Так и наши студенты не забывают о своих предках и свято чтят память о них.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3600" dirty="0">
                <a:latin typeface="Times New Roman"/>
                <a:cs typeface="Times New Roman"/>
              </a:rPr>
              <a:t>И сейчас мы расскажем вам о выдающихся предках студентов нашего факультета.</a:t>
            </a:r>
          </a:p>
        </p:txBody>
      </p:sp>
    </p:spTree>
    <p:extLst>
      <p:ext uri="{BB962C8B-B14F-4D97-AF65-F5344CB8AC3E}">
        <p14:creationId xmlns:p14="http://schemas.microsoft.com/office/powerpoint/2010/main" val="277795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A47EB-4C25-4862-A40D-FF3DA488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 err="1">
                <a:solidFill>
                  <a:schemeClr val="tx1"/>
                </a:solidFill>
              </a:rPr>
              <a:t>Киянова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Карина</a:t>
            </a:r>
            <a:r>
              <a:rPr lang="en-US" sz="7200" dirty="0">
                <a:solidFill>
                  <a:schemeClr val="tx1"/>
                </a:solidFill>
              </a:rPr>
              <a:t>,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Э-183.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DE856C5F-14C9-44D0-BD11-56CDE9FF25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15000" y="321730"/>
            <a:ext cx="3312139" cy="3731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Изображение выглядит как занавеска, внутренний, человек, красн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EA6011F-85A7-41E8-A735-89A954636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67" y="617307"/>
            <a:ext cx="2999028" cy="3140343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835D4288-2236-4662-8B1F-2B30802F7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73784" y="321731"/>
            <a:ext cx="2693206" cy="259964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6FA40F43-F786-4146-8AA4-5C342EC47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73785" y="3082247"/>
            <a:ext cx="2693206" cy="3472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46355296-0D14-4BF8-9486-215F51CE58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15000" y="4214095"/>
            <a:ext cx="3320762" cy="2340601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Изображение выглядит как дерево, внешний, трава, девочк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21BC069-7D42-42E1-A27C-9290A5B70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2115" y="3267181"/>
            <a:ext cx="2344985" cy="31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4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B5AB5F-9C8D-4DF6-BC97-889A14A8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5" name="Picture 5" descr="Изображение выглядит как фотография, внутренний, челове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4057D39-0CD0-425F-A32F-34F6990A76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512" b="12288"/>
          <a:stretch/>
        </p:blipFill>
        <p:spPr>
          <a:xfrm rot="5400000">
            <a:off x="-1393477" y="1393477"/>
            <a:ext cx="6864418" cy="40774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AE3E86-7A79-49D6-85C3-1CBE4A60F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557" y="2011680"/>
            <a:ext cx="6428994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/>
              <a:t>Киянов</a:t>
            </a:r>
            <a:r>
              <a:rPr lang="en-US" sz="3600" dirty="0"/>
              <a:t> </a:t>
            </a:r>
            <a:r>
              <a:rPr lang="en-US" sz="3600" dirty="0" err="1"/>
              <a:t>Андрей</a:t>
            </a:r>
            <a:r>
              <a:rPr lang="en-US" sz="3600" dirty="0"/>
              <a:t> </a:t>
            </a:r>
            <a:r>
              <a:rPr lang="en-US" sz="3600" dirty="0" err="1"/>
              <a:t>Васильевич</a:t>
            </a:r>
            <a:r>
              <a:rPr lang="en-US" sz="3600" dirty="0"/>
              <a:t> , </a:t>
            </a:r>
            <a:r>
              <a:rPr lang="en-US" sz="3600" dirty="0" err="1"/>
              <a:t>рожден</a:t>
            </a:r>
            <a:r>
              <a:rPr lang="en-US" sz="3600" dirty="0"/>
              <a:t> в 1913 </a:t>
            </a:r>
            <a:r>
              <a:rPr lang="en-US" sz="3600" dirty="0" err="1"/>
              <a:t>году</a:t>
            </a:r>
            <a:r>
              <a:rPr lang="en-US" sz="3600" dirty="0"/>
              <a:t>. В </a:t>
            </a:r>
            <a:r>
              <a:rPr lang="en-US" sz="3600" dirty="0" err="1"/>
              <a:t>годы</a:t>
            </a:r>
            <a:r>
              <a:rPr lang="en-US" sz="3600" dirty="0"/>
              <a:t> </a:t>
            </a:r>
            <a:r>
              <a:rPr lang="en-US" sz="3600" dirty="0" err="1"/>
              <a:t>Великой</a:t>
            </a:r>
            <a:r>
              <a:rPr lang="en-US" sz="3600" dirty="0"/>
              <a:t> </a:t>
            </a:r>
            <a:r>
              <a:rPr lang="en-US" sz="3600" dirty="0" err="1"/>
              <a:t>отечественной</a:t>
            </a:r>
            <a:r>
              <a:rPr lang="en-US" sz="3600" dirty="0"/>
              <a:t> </a:t>
            </a:r>
            <a:r>
              <a:rPr lang="en-US" sz="3600" dirty="0" err="1"/>
              <a:t>войны</a:t>
            </a:r>
            <a:r>
              <a:rPr lang="en-US" sz="3600" dirty="0"/>
              <a:t> </a:t>
            </a:r>
            <a:r>
              <a:rPr lang="en-US" sz="3600" dirty="0" err="1"/>
              <a:t>принимал</a:t>
            </a:r>
            <a:r>
              <a:rPr lang="en-US" sz="3600" dirty="0"/>
              <a:t> </a:t>
            </a:r>
            <a:r>
              <a:rPr lang="en-US" sz="3600" dirty="0" err="1"/>
              <a:t>участие</a:t>
            </a:r>
            <a:r>
              <a:rPr lang="en-US" sz="3600" dirty="0"/>
              <a:t> в </a:t>
            </a:r>
            <a:r>
              <a:rPr lang="en-US" sz="3600" dirty="0" err="1"/>
              <a:t>Японской</a:t>
            </a:r>
            <a:r>
              <a:rPr lang="en-US" sz="3600" dirty="0"/>
              <a:t> </a:t>
            </a:r>
            <a:r>
              <a:rPr lang="en-US" sz="3600" dirty="0" err="1"/>
              <a:t>войне</a:t>
            </a:r>
            <a:r>
              <a:rPr lang="en-US" sz="3600" dirty="0"/>
              <a:t>. </a:t>
            </a:r>
            <a:r>
              <a:rPr lang="en-US" sz="3600" dirty="0" err="1"/>
              <a:t>Имеются</a:t>
            </a:r>
            <a:r>
              <a:rPr lang="en-US" sz="3600" dirty="0"/>
              <a:t> </a:t>
            </a:r>
            <a:r>
              <a:rPr lang="en-US" sz="3600" dirty="0" err="1"/>
              <a:t>награды</a:t>
            </a:r>
            <a:r>
              <a:rPr lang="en-US" sz="3600" dirty="0"/>
              <a:t> : "</a:t>
            </a:r>
            <a:r>
              <a:rPr lang="en-US" sz="3600" dirty="0" err="1"/>
              <a:t>За</a:t>
            </a:r>
            <a:r>
              <a:rPr lang="en-US" sz="3600" dirty="0"/>
              <a:t> </a:t>
            </a:r>
            <a:r>
              <a:rPr lang="en-US" sz="3600" dirty="0" err="1"/>
              <a:t>победу</a:t>
            </a:r>
            <a:r>
              <a:rPr lang="en-US" sz="3600" dirty="0"/>
              <a:t> </a:t>
            </a:r>
            <a:r>
              <a:rPr lang="en-US" sz="3600" dirty="0" err="1"/>
              <a:t>над</a:t>
            </a:r>
            <a:r>
              <a:rPr lang="en-US" sz="3600" dirty="0"/>
              <a:t> </a:t>
            </a:r>
            <a:r>
              <a:rPr lang="en-US" sz="3600" dirty="0" err="1"/>
              <a:t>Японией</a:t>
            </a:r>
            <a:r>
              <a:rPr lang="en-US" sz="3600" dirty="0"/>
              <a:t>", "</a:t>
            </a:r>
            <a:r>
              <a:rPr lang="en-US" sz="3600" dirty="0" err="1"/>
              <a:t>За</a:t>
            </a:r>
            <a:r>
              <a:rPr lang="en-US" sz="3600" dirty="0"/>
              <a:t> </a:t>
            </a:r>
            <a:r>
              <a:rPr lang="en-US" sz="3600" dirty="0" err="1"/>
              <a:t>Отвагу</a:t>
            </a:r>
            <a:r>
              <a:rPr lang="en-US" sz="3600" dirty="0"/>
              <a:t>".</a:t>
            </a:r>
            <a:endParaRPr lang="en-US" sz="3600" dirty="0">
              <a:cs typeface="Calibri Ligh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1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C99E1-FE18-4A33-8AB3-E8E84B79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5" name="Picture 5" descr="Изображение выглядит как мужчина, человек, фотография, костюм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21CA0DF-FD0A-4BF0-B0E8-A509043BF5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33" r="18067"/>
          <a:stretch/>
        </p:blipFill>
        <p:spPr>
          <a:xfrm>
            <a:off x="20" y="10"/>
            <a:ext cx="4077443" cy="6864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868E7-0D94-4659-ABDB-00E76B3CE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557" y="2011680"/>
            <a:ext cx="6428994" cy="3766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err="1"/>
              <a:t>Кродько</a:t>
            </a:r>
            <a:r>
              <a:rPr lang="en-US" sz="3600" dirty="0"/>
              <a:t> </a:t>
            </a:r>
            <a:r>
              <a:rPr lang="en-US" sz="3600" err="1"/>
              <a:t>Ефим</a:t>
            </a:r>
            <a:r>
              <a:rPr lang="en-US" sz="3600" dirty="0"/>
              <a:t> </a:t>
            </a:r>
            <a:r>
              <a:rPr lang="en-US" sz="3600" err="1"/>
              <a:t>Герасимович</a:t>
            </a:r>
            <a:r>
              <a:rPr lang="en-US" sz="3600" dirty="0"/>
              <a:t>, </a:t>
            </a:r>
            <a:r>
              <a:rPr lang="en-US" sz="3600" err="1"/>
              <a:t>рожден</a:t>
            </a:r>
            <a:r>
              <a:rPr lang="en-US" sz="3600" dirty="0"/>
              <a:t> в 1898 </a:t>
            </a:r>
            <a:r>
              <a:rPr lang="en-US" sz="3600" err="1"/>
              <a:t>году</a:t>
            </a:r>
            <a:r>
              <a:rPr lang="en-US" sz="3600" dirty="0"/>
              <a:t> ,в </a:t>
            </a:r>
            <a:r>
              <a:rPr lang="en-US" sz="3600" err="1"/>
              <a:t>Украине</a:t>
            </a:r>
            <a:r>
              <a:rPr lang="en-US" sz="3600" dirty="0"/>
              <a:t> (</a:t>
            </a:r>
            <a:r>
              <a:rPr lang="en-US" sz="3600" err="1"/>
              <a:t>с.Герасковка</a:t>
            </a:r>
            <a:r>
              <a:rPr lang="en-US" sz="3600" dirty="0"/>
              <a:t>). В </a:t>
            </a:r>
            <a:r>
              <a:rPr lang="en-US" sz="3600" err="1"/>
              <a:t>годы</a:t>
            </a:r>
            <a:r>
              <a:rPr lang="en-US" sz="3600" dirty="0"/>
              <a:t> ВОВ </a:t>
            </a:r>
            <a:r>
              <a:rPr lang="en-US" sz="3600" err="1"/>
              <a:t>был</a:t>
            </a:r>
            <a:r>
              <a:rPr lang="en-US" sz="3600" dirty="0"/>
              <a:t> </a:t>
            </a:r>
            <a:r>
              <a:rPr lang="en-US" sz="3600" err="1"/>
              <a:t>призван</a:t>
            </a:r>
            <a:r>
              <a:rPr lang="en-US" sz="3600" dirty="0"/>
              <a:t> </a:t>
            </a:r>
            <a:r>
              <a:rPr lang="en-US" sz="3600" err="1"/>
              <a:t>на</a:t>
            </a:r>
            <a:r>
              <a:rPr lang="en-US" sz="3600" dirty="0"/>
              <a:t> </a:t>
            </a:r>
            <a:r>
              <a:rPr lang="en-US" sz="3600" err="1"/>
              <a:t>фронт</a:t>
            </a:r>
            <a:r>
              <a:rPr lang="en-US" sz="3600" dirty="0"/>
              <a:t> в 173 </a:t>
            </a:r>
            <a:r>
              <a:rPr lang="en-US" sz="3600" err="1"/>
              <a:t>стрелковый</a:t>
            </a:r>
            <a:r>
              <a:rPr lang="en-US" sz="3600" dirty="0"/>
              <a:t> </a:t>
            </a:r>
            <a:r>
              <a:rPr lang="en-US" sz="3600" err="1"/>
              <a:t>полк</a:t>
            </a:r>
            <a:r>
              <a:rPr lang="en-US" sz="3600" dirty="0"/>
              <a:t>, </a:t>
            </a:r>
            <a:r>
              <a:rPr lang="en-US" sz="3600" err="1"/>
              <a:t>сформированный</a:t>
            </a:r>
            <a:r>
              <a:rPr lang="en-US" sz="3600" dirty="0"/>
              <a:t> в </a:t>
            </a:r>
            <a:r>
              <a:rPr lang="en-US" sz="3600" err="1"/>
              <a:t>Акмолинске</a:t>
            </a:r>
            <a:r>
              <a:rPr lang="en-US" sz="3600" dirty="0"/>
              <a:t>. </a:t>
            </a:r>
            <a:r>
              <a:rPr lang="en-US" sz="3600" err="1"/>
              <a:t>После</a:t>
            </a:r>
            <a:r>
              <a:rPr lang="en-US" sz="3600" dirty="0"/>
              <a:t> </a:t>
            </a:r>
            <a:r>
              <a:rPr lang="en-US" sz="3600" err="1"/>
              <a:t>тяжелого</a:t>
            </a:r>
            <a:r>
              <a:rPr lang="en-US" sz="3600" dirty="0"/>
              <a:t> </a:t>
            </a:r>
            <a:r>
              <a:rPr lang="en-US" sz="3600" err="1"/>
              <a:t>ранения</a:t>
            </a:r>
            <a:r>
              <a:rPr lang="en-US" sz="3600" dirty="0"/>
              <a:t>, </a:t>
            </a:r>
            <a:r>
              <a:rPr lang="en-US" sz="3600" err="1"/>
              <a:t>был</a:t>
            </a:r>
            <a:r>
              <a:rPr lang="en-US" sz="3600" dirty="0"/>
              <a:t> </a:t>
            </a:r>
            <a:r>
              <a:rPr lang="en-US" sz="3600" err="1"/>
              <a:t>мобилизован</a:t>
            </a:r>
            <a:r>
              <a:rPr lang="en-US" sz="3600" dirty="0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EF21A3-2361-4013-BCD6-F74AE9BF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 err="1">
                <a:solidFill>
                  <a:schemeClr val="tx1"/>
                </a:solidFill>
              </a:rPr>
              <a:t>Бойко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Ярослав</a:t>
            </a:r>
            <a:r>
              <a:rPr lang="en-US" sz="7200" dirty="0">
                <a:solidFill>
                  <a:schemeClr val="tx1"/>
                </a:solidFill>
              </a:rPr>
              <a:t>, </a:t>
            </a:r>
            <a:r>
              <a:rPr lang="en-US" sz="7200" dirty="0" smtClean="0">
                <a:solidFill>
                  <a:schemeClr val="tx1"/>
                </a:solidFill>
              </a:rPr>
              <a:t>Э-18</a:t>
            </a:r>
            <a:r>
              <a:rPr lang="ru-RU" sz="7200" dirty="0" smtClean="0">
                <a:solidFill>
                  <a:schemeClr val="tx1"/>
                </a:solidFill>
              </a:rPr>
              <a:t>4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657EC13-3DF9-480C-BE9B-AA382FDD76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Изображение выглядит как человек, сидит, внутренний, женщ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222568D-57CA-49BD-B2B7-FBAB276C4D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13" r="-2" b="31311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3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90DA8-B87B-4EE0-8035-F3BA1DC0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46B372-CC65-4F31-9CE9-E4BDD9E02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" y="2011680"/>
            <a:ext cx="6877083" cy="3766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err="1"/>
              <a:t>Михаил</a:t>
            </a:r>
            <a:r>
              <a:rPr lang="en-US" sz="3600" dirty="0"/>
              <a:t> </a:t>
            </a:r>
            <a:r>
              <a:rPr lang="en-US" sz="3600" err="1"/>
              <a:t>Бойко</a:t>
            </a:r>
            <a:r>
              <a:rPr lang="en-US" sz="3600" dirty="0"/>
              <a:t> - </a:t>
            </a:r>
            <a:r>
              <a:rPr lang="en-US" sz="3600" err="1"/>
              <a:t>ветеран</a:t>
            </a:r>
            <a:r>
              <a:rPr lang="en-US" sz="3600" dirty="0"/>
              <a:t> </a:t>
            </a:r>
            <a:r>
              <a:rPr lang="en-US" sz="3600" err="1"/>
              <a:t>Великой</a:t>
            </a:r>
            <a:r>
              <a:rPr lang="en-US" sz="3600" dirty="0"/>
              <a:t> </a:t>
            </a:r>
            <a:r>
              <a:rPr lang="en-US" sz="3600" err="1"/>
              <a:t>Отечественной</a:t>
            </a:r>
            <a:r>
              <a:rPr lang="en-US" sz="3600" dirty="0"/>
              <a:t> </a:t>
            </a:r>
            <a:r>
              <a:rPr lang="en-US" sz="3600" err="1"/>
              <a:t>Войны</a:t>
            </a:r>
            <a:r>
              <a:rPr lang="en-US" sz="3600" dirty="0"/>
              <a:t>. </a:t>
            </a:r>
            <a:r>
              <a:rPr lang="en-US" sz="3600" err="1"/>
              <a:t>Воевал</a:t>
            </a:r>
            <a:r>
              <a:rPr lang="en-US" sz="3600" dirty="0"/>
              <a:t> в </a:t>
            </a:r>
            <a:r>
              <a:rPr lang="en-US" sz="3600" err="1"/>
              <a:t>г.Сталинграде</a:t>
            </a:r>
            <a:r>
              <a:rPr lang="en-US" sz="3600" dirty="0"/>
              <a:t> </a:t>
            </a:r>
            <a:r>
              <a:rPr lang="en-US" sz="3600" err="1"/>
              <a:t>на</a:t>
            </a:r>
            <a:r>
              <a:rPr lang="en-US" sz="3600" dirty="0"/>
              <a:t> </a:t>
            </a:r>
            <a:r>
              <a:rPr lang="en-US" sz="3600" err="1"/>
              <a:t>заводе</a:t>
            </a:r>
            <a:r>
              <a:rPr lang="en-US" sz="3600" dirty="0"/>
              <a:t> "</a:t>
            </a:r>
            <a:r>
              <a:rPr lang="en-US" sz="3600" err="1"/>
              <a:t>Баррикада</a:t>
            </a:r>
            <a:r>
              <a:rPr lang="en-US" sz="3600" dirty="0"/>
              <a:t>" .</a:t>
            </a:r>
            <a:r>
              <a:rPr lang="en-US" sz="3600" err="1"/>
              <a:t>Был</a:t>
            </a:r>
            <a:r>
              <a:rPr lang="en-US" sz="3600" dirty="0"/>
              <a:t> </a:t>
            </a:r>
            <a:r>
              <a:rPr lang="en-US" sz="3600" err="1"/>
              <a:t>пулеметчиком</a:t>
            </a:r>
            <a:r>
              <a:rPr lang="en-US" sz="3600" dirty="0"/>
              <a:t> </a:t>
            </a:r>
            <a:r>
              <a:rPr lang="en-US" sz="3600" err="1"/>
              <a:t>на</a:t>
            </a:r>
            <a:r>
              <a:rPr lang="en-US" sz="3600" dirty="0"/>
              <a:t> </a:t>
            </a:r>
            <a:r>
              <a:rPr lang="en-US" sz="3600" err="1"/>
              <a:t>станковом</a:t>
            </a:r>
            <a:r>
              <a:rPr lang="en-US" sz="3600" dirty="0"/>
              <a:t> </a:t>
            </a:r>
            <a:r>
              <a:rPr lang="en-US" sz="3600" err="1"/>
              <a:t>пулемете</a:t>
            </a:r>
            <a:r>
              <a:rPr lang="en-US" sz="3600" dirty="0"/>
              <a:t>. </a:t>
            </a:r>
            <a:r>
              <a:rPr lang="en-US" sz="3600" err="1"/>
              <a:t>Награжден</a:t>
            </a:r>
            <a:r>
              <a:rPr lang="en-US" sz="3600" dirty="0"/>
              <a:t> </a:t>
            </a:r>
            <a:r>
              <a:rPr lang="en-US" sz="3600" err="1"/>
              <a:t>орденом</a:t>
            </a:r>
            <a:r>
              <a:rPr lang="en-US" sz="3600" dirty="0"/>
              <a:t> </a:t>
            </a:r>
            <a:r>
              <a:rPr lang="en-US" sz="3600" err="1"/>
              <a:t>Великой</a:t>
            </a:r>
            <a:r>
              <a:rPr lang="en-US" sz="3600" dirty="0"/>
              <a:t> </a:t>
            </a:r>
            <a:r>
              <a:rPr lang="en-US" sz="3600" err="1"/>
              <a:t>Отечественной</a:t>
            </a:r>
            <a:r>
              <a:rPr lang="en-US" sz="3600" dirty="0"/>
              <a:t> </a:t>
            </a:r>
            <a:r>
              <a:rPr lang="en-US" sz="3600" err="1"/>
              <a:t>Войны</a:t>
            </a:r>
            <a:r>
              <a:rPr lang="en-US" sz="3600" dirty="0"/>
              <a:t> 2 </a:t>
            </a:r>
            <a:r>
              <a:rPr lang="en-US" sz="3600" err="1"/>
              <a:t>степени</a:t>
            </a:r>
            <a:r>
              <a:rPr lang="en-US" sz="3600" dirty="0"/>
              <a:t> и </a:t>
            </a:r>
            <a:r>
              <a:rPr lang="en-US" sz="3600" err="1"/>
              <a:t>медалью</a:t>
            </a:r>
            <a:r>
              <a:rPr lang="en-US" sz="3600" dirty="0"/>
              <a:t> "</a:t>
            </a:r>
            <a:r>
              <a:rPr lang="en-US" sz="3600" err="1"/>
              <a:t>За</a:t>
            </a:r>
            <a:r>
              <a:rPr lang="en-US" sz="3600" dirty="0"/>
              <a:t> </a:t>
            </a:r>
            <a:r>
              <a:rPr lang="en-US" sz="3600" err="1"/>
              <a:t>отвагу</a:t>
            </a:r>
            <a:r>
              <a:rPr lang="en-US" sz="3600" dirty="0"/>
              <a:t>" и </a:t>
            </a:r>
            <a:r>
              <a:rPr lang="en-US" sz="3600" err="1"/>
              <a:t>другими</a:t>
            </a:r>
            <a:r>
              <a:rPr lang="en-US" sz="3600" dirty="0"/>
              <a:t> </a:t>
            </a:r>
            <a:r>
              <a:rPr lang="en-US" sz="3600" err="1"/>
              <a:t>медалями</a:t>
            </a:r>
            <a:r>
              <a:rPr lang="en-US" sz="3600" dirty="0"/>
              <a:t>. </a:t>
            </a:r>
            <a:r>
              <a:rPr lang="en-US" sz="3600" err="1"/>
              <a:t>Умер</a:t>
            </a:r>
            <a:r>
              <a:rPr lang="en-US" sz="3600" dirty="0"/>
              <a:t> в 1998г.</a:t>
            </a:r>
          </a:p>
        </p:txBody>
      </p:sp>
      <p:pic>
        <p:nvPicPr>
          <p:cNvPr id="5" name="Picture 5" descr="Изображение выглядит как мужчина, человек, фотография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0A4D948-7BC5-4BC9-935C-C18890B183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470" r="9798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0503" y="2157731"/>
            <a:ext cx="4664075" cy="298500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224" y="849911"/>
            <a:ext cx="5260573" cy="53885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Я обращаюсь к Вам, ветеран войны, чтобы выразить благодарность за то, что защитили нашу любимую Родину от врагов, за то, что выдержали все испытания, за то, что дошли до конца.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Я читала, как в то время вы жили, голодали, спали, беспокоясь и волнуясь о родных. Вы видели смерти других, но не сдавались и шли вперед.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Спасибо Вам за то, что мы сейчас живем в прекрасной стране. Я горжусь Вами. Вы честный, верный, смелый. Благодарю Вас, за все спасибо</a:t>
            </a:r>
            <a:r>
              <a:rPr lang="ru-RU" dirty="0" smtClean="0"/>
              <a:t>!</a:t>
            </a:r>
          </a:p>
          <a:p>
            <a:pPr algn="r"/>
            <a:r>
              <a:rPr lang="ru-RU" dirty="0" err="1"/>
              <a:t>Пальчикова</a:t>
            </a:r>
            <a:r>
              <a:rPr lang="ru-RU" dirty="0"/>
              <a:t> Татьяна, 7 класс.</a:t>
            </a:r>
          </a:p>
        </p:txBody>
      </p:sp>
    </p:spTree>
    <p:extLst>
      <p:ext uri="{BB962C8B-B14F-4D97-AF65-F5344CB8AC3E}">
        <p14:creationId xmlns:p14="http://schemas.microsoft.com/office/powerpoint/2010/main" val="28411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13</TotalTime>
  <Words>212</Words>
  <Application>Microsoft Office PowerPoint</Application>
  <PresentationFormat>Широкоэкранный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Metropolitan</vt:lpstr>
      <vt:lpstr>Бессмертный  полк </vt:lpstr>
      <vt:lpstr>Что такое бессмертный полк?</vt:lpstr>
      <vt:lpstr>Презентация PowerPoint</vt:lpstr>
      <vt:lpstr>Киянова Карина, Э-183.</vt:lpstr>
      <vt:lpstr>Презентация PowerPoint</vt:lpstr>
      <vt:lpstr>Презентация PowerPoint</vt:lpstr>
      <vt:lpstr>Бойко Ярослав, Э-184</vt:lpstr>
      <vt:lpstr>Презентация PowerPoint</vt:lpstr>
      <vt:lpstr>Презентация PowerPoint</vt:lpstr>
      <vt:lpstr>Буланкина Ксения,  Э-185</vt:lpstr>
      <vt:lpstr>Презентация PowerPoint</vt:lpstr>
      <vt:lpstr>Презентация PowerPoint</vt:lpstr>
      <vt:lpstr>Борзенко Екатерина, Э-185</vt:lpstr>
      <vt:lpstr>Презентация PowerPoint</vt:lpstr>
      <vt:lpstr>Презентация PowerPoint</vt:lpstr>
      <vt:lpstr>Вечная память солдатам, павшим в бою, ветеранам, что так упорно защищали нашу Родину.  С наступающим Днем Победы!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Екатерина Борзенко</cp:lastModifiedBy>
  <cp:revision>226</cp:revision>
  <dcterms:created xsi:type="dcterms:W3CDTF">2012-07-30T23:42:41Z</dcterms:created>
  <dcterms:modified xsi:type="dcterms:W3CDTF">2019-05-04T20:13:16Z</dcterms:modified>
</cp:coreProperties>
</file>