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Титульный слайд</a:t>
            </a:r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356992"/>
            <a:ext cx="6400800" cy="1752600"/>
          </a:xfrm>
        </p:spPr>
        <p:txBody>
          <a:bodyPr/>
          <a:lstStyle/>
          <a:p>
            <a:r>
              <a:rPr lang="ru-RU" dirty="0" smtClean="0"/>
              <a:t>Название проекта и его суть в нескольких словах, логотип, автор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302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Заключительный слайд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924944"/>
            <a:ext cx="6400800" cy="1752600"/>
          </a:xfrm>
        </p:spPr>
        <p:txBody>
          <a:bodyPr/>
          <a:lstStyle/>
          <a:p>
            <a:r>
              <a:rPr lang="ru-RU" dirty="0" smtClean="0"/>
              <a:t>Тут могут размещаться Ваши контакты, девиз проекта, призыв и т.д.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710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 себе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Краткая информация о Вас, как об авторе проекта, которая показывает Ваш релевантный опыт, и должна убедить присутствующих в Ваших компетенциях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501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Актуальность проекта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Покажите, что то, чем вы занимаетесь актуально, есть потребитель, а значит потенциал коммерциализации, убедите в этом инвестора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046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Информация о проекте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Максимально в выгодном свете представляется проект (изображение, тех. характеристики, сравнение с конкурентами и т.д.)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34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Бизнес модель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Тут необходимо представить БМ в традиционном формате и кратко ее озвучить. Вариант БМ по форме смотрите в приложении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340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Рынок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Необходима показать объем и перспективность рынка, на который нацелен Ваш проект, покажите инвестору, что там есть потенциал и рынок развивается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0819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Команда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Охарактеризуйте членов Вашей команды, покажите их сильные стороны и что они закрывают разные компетенции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907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Перспективы реализации проекта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Некое представление календарного плана о том что было сделано, на каком этапе вы сейчас и что предстоит еще сделать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1633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Предложения инвесторам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Необходимо представить, что Вы хотите получить от инвестора, что Вам необходимо, чтобы реализовать проект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82084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206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Титульный слайд</vt:lpstr>
      <vt:lpstr>О себе</vt:lpstr>
      <vt:lpstr>Актуальность проекта</vt:lpstr>
      <vt:lpstr>Информация о проекте</vt:lpstr>
      <vt:lpstr>Бизнес модель</vt:lpstr>
      <vt:lpstr>Рынок</vt:lpstr>
      <vt:lpstr>Команда</vt:lpstr>
      <vt:lpstr>Перспективы реализации проекта</vt:lpstr>
      <vt:lpstr>Предложения инвесторам</vt:lpstr>
      <vt:lpstr>Заключительный слайд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Титульный слайд</dc:title>
  <dc:creator>Кучеренко М.В.</dc:creator>
  <cp:lastModifiedBy>user</cp:lastModifiedBy>
  <cp:revision>4</cp:revision>
  <dcterms:created xsi:type="dcterms:W3CDTF">2019-03-04T04:42:28Z</dcterms:created>
  <dcterms:modified xsi:type="dcterms:W3CDTF">2019-04-05T06:12:28Z</dcterms:modified>
</cp:coreProperties>
</file>