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94" d="100"/>
          <a:sy n="94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Наименование проекта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</a:rPr>
              <a:t>Объекты интеллектуальной собственности(патент,   лицензионный договор и т.д.)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/>
                </a:solidFill>
              </a:rPr>
              <a:t>Команда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29614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Расчет текущих расходов по проекту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488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Расходы по проекту (итоговые величины)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2241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Расчёт прибыли по проекту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Финансовые показатели (прибыль и т.д.)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51216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smtClean="0"/>
              <a:t>Расчёт показателей экономической </a:t>
            </a:r>
            <a:r>
              <a:rPr lang="ru-RU" sz="3200" b="1" dirty="0" smtClean="0"/>
              <a:t>эффективности  инновационного проекта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4176465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Показатели экономической эффективности по проекту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543818"/>
            <a:ext cx="6995120" cy="10129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Обоснование бизнес - идеи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Сущность проекта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543818"/>
            <a:ext cx="6995120" cy="10129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>Выбор объекта интеллектуальной собственности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Описание объекта (рисунок, фото…)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15699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Патентная стратегия инновационного проекта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Описать взаимоотношения с правообладателями объектов интеллектуальной собственности( роялти, паушальный взнос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29614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Патентная стратегия инновационного проекта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4248472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Расчёт роялти, паушального взноса.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36815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Маркетинговая стратегия инновационного проекта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6856" y="1988840"/>
            <a:ext cx="8229600" cy="4237931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Рынки сбыта</a:t>
            </a:r>
          </a:p>
          <a:p>
            <a:r>
              <a:rPr lang="ru-RU" dirty="0" smtClean="0"/>
              <a:t>Сегментация </a:t>
            </a:r>
          </a:p>
          <a:p>
            <a:r>
              <a:rPr lang="ru-RU" dirty="0" smtClean="0"/>
              <a:t>Позиционирование</a:t>
            </a:r>
          </a:p>
          <a:p>
            <a:r>
              <a:rPr lang="ru-RU" dirty="0" smtClean="0"/>
              <a:t>Методы продвижения</a:t>
            </a:r>
          </a:p>
          <a:p>
            <a:r>
              <a:rPr lang="ru-RU" dirty="0" smtClean="0"/>
              <a:t>Методы стимулирования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2241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Выбор формы </a:t>
            </a:r>
            <a:r>
              <a:rPr lang="ru-RU" sz="2800" b="1" dirty="0" smtClean="0"/>
              <a:t>коммерциализации или </a:t>
            </a:r>
            <a:r>
              <a:rPr lang="ru-RU" sz="2800" b="1" dirty="0" err="1" smtClean="0"/>
              <a:t>трансфера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4464496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2241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Определение потребности в  инвестиционных ресурсах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4464496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Расчёты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12241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Расчёт доходов по проекту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Расчет доходов (определение объёма продаж  в денежном выражении или в натуральных единицах)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133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Наименование проекта</vt:lpstr>
      <vt:lpstr>Обоснование бизнес - идеи</vt:lpstr>
      <vt:lpstr>Выбор объекта интеллектуальной собственности</vt:lpstr>
      <vt:lpstr>Патентная стратегия инновационного проекта</vt:lpstr>
      <vt:lpstr>Патентная стратегия инновационного проекта</vt:lpstr>
      <vt:lpstr>Маркетинговая стратегия инновационного проекта</vt:lpstr>
      <vt:lpstr>Выбор формы коммерциализации или трансфера</vt:lpstr>
      <vt:lpstr>Определение потребности в  инвестиционных ресурсах</vt:lpstr>
      <vt:lpstr>Расчёт доходов по проекту</vt:lpstr>
      <vt:lpstr>Расчет текущих расходов по проекту</vt:lpstr>
      <vt:lpstr>Расчёт прибыли по проекту</vt:lpstr>
      <vt:lpstr>Расчёт показателей экономической эффективности  инновационного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25</cp:revision>
  <dcterms:created xsi:type="dcterms:W3CDTF">2013-04-05T09:17:17Z</dcterms:created>
  <dcterms:modified xsi:type="dcterms:W3CDTF">2015-04-09T15:28:50Z</dcterms:modified>
</cp:coreProperties>
</file>